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7" r:id="rId3"/>
    <p:sldId id="279" r:id="rId4"/>
    <p:sldId id="281" r:id="rId5"/>
    <p:sldId id="282" r:id="rId6"/>
    <p:sldId id="283" r:id="rId7"/>
    <p:sldId id="280" r:id="rId8"/>
    <p:sldId id="258" r:id="rId9"/>
    <p:sldId id="259" r:id="rId10"/>
    <p:sldId id="260" r:id="rId11"/>
    <p:sldId id="261" r:id="rId12"/>
    <p:sldId id="262" r:id="rId13"/>
    <p:sldId id="264" r:id="rId14"/>
    <p:sldId id="266" r:id="rId15"/>
    <p:sldId id="267" r:id="rId16"/>
    <p:sldId id="269" r:id="rId17"/>
    <p:sldId id="270" r:id="rId18"/>
    <p:sldId id="271" r:id="rId19"/>
    <p:sldId id="272" r:id="rId20"/>
    <p:sldId id="273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81000"/>
            <a:ext cx="8610600" cy="6019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Book Antiqua" pitchFamily="18" charset="0"/>
              </a:rPr>
              <a:t>               RUNGTA COLLEGE OF DENTAL    SCIENCES &amp; RESEARCH</a:t>
            </a:r>
            <a:r>
              <a:rPr lang="en-US" sz="3200" dirty="0" smtClean="0">
                <a:latin typeface="Book Antiqua" pitchFamily="18" charset="0"/>
              </a:rPr>
              <a:t/>
            </a:r>
            <a:br>
              <a:rPr lang="en-US" sz="3200" dirty="0" smtClean="0">
                <a:latin typeface="Book Antiqua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800" b="1" i="1" dirty="0">
                <a:solidFill>
                  <a:srgbClr val="002060"/>
                </a:solidFill>
              </a:rPr>
              <a:t>ANALGESIC</a:t>
            </a:r>
            <a:br>
              <a:rPr lang="en-US" sz="2800" b="1" i="1" dirty="0">
                <a:solidFill>
                  <a:srgbClr val="002060"/>
                </a:solidFill>
              </a:rPr>
            </a:br>
            <a:r>
              <a:rPr lang="en-US" sz="2800" b="1" i="1" dirty="0">
                <a:solidFill>
                  <a:srgbClr val="002060"/>
                </a:solidFill>
              </a:rPr>
              <a:t>&amp;</a:t>
            </a:r>
            <a:br>
              <a:rPr lang="en-US" sz="2800" b="1" i="1" dirty="0">
                <a:solidFill>
                  <a:srgbClr val="002060"/>
                </a:solidFill>
              </a:rPr>
            </a:br>
            <a:r>
              <a:rPr lang="en-US" sz="2800" b="1" i="1" dirty="0">
                <a:solidFill>
                  <a:srgbClr val="002060"/>
                </a:solidFill>
              </a:rPr>
              <a:t>ANTIPYRETIC AGENTS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Department 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of Pharmacology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endParaRPr lang="en-US" sz="28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205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15781"/>
          <a:stretch>
            <a:fillRect/>
          </a:stretch>
        </p:blipFill>
        <p:spPr bwMode="auto">
          <a:xfrm>
            <a:off x="0" y="0"/>
            <a:ext cx="18288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685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ELL\Downloads\NA-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DELL\Downloads\NA-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81999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DELL\Downloads\NA-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83820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DELL\Downloads\NA-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1" y="228600"/>
            <a:ext cx="8458200" cy="589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DELL\Downloads\NA-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1" y="304800"/>
            <a:ext cx="8229600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DELL\Downloads\NA-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05799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DELL\Downloads\NA-1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82000" cy="5415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DELL\Downloads\NA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2296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DELL\Downloads\NA-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DELL\Downloads\NA-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305800" cy="589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DELL\Downloads\AN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DELL\Downloads\NA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800" b="1" i="1" dirty="0" smtClean="0"/>
              <a:t>THANK YOU</a:t>
            </a:r>
            <a:endParaRPr lang="en-US" sz="4000" b="1" i="1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DELL\Downloads\NA-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DELL\Downloads\NA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DELL\Downloads\NA-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458199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DELL\Downloads\NA-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229599" cy="582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DELL\Downloads\NA-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05800" cy="4805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ELL\Downloads\NA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20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ELL\Downloads\NA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229600" cy="5943600"/>
          </a:xfrm>
          <a:prstGeom prst="rect">
            <a:avLst/>
          </a:prstGeom>
          <a:solidFill>
            <a:schemeClr val="bg2"/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10</Words>
  <Application>Microsoft Office PowerPoint</Application>
  <PresentationFormat>On-screen Show (4:3)</PresentationFormat>
  <Paragraphs>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              RUNGTA COLLEGE OF DENTAL    SCIENCES &amp; RESEARCH    ANALGESIC &amp; ANTIPYRETIC AGENTS  Department of Pharmacology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hp</cp:lastModifiedBy>
  <cp:revision>13</cp:revision>
  <dcterms:created xsi:type="dcterms:W3CDTF">2006-08-16T00:00:00Z</dcterms:created>
  <dcterms:modified xsi:type="dcterms:W3CDTF">2023-04-18T10:06:14Z</dcterms:modified>
</cp:coreProperties>
</file>